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5"/>
    <p:sldMasterId id="214748367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</p:sldIdLst>
  <p:sldSz cy="5143500" cx="9144000"/>
  <p:notesSz cx="6858000" cy="9144000"/>
  <p:embeddedFontLst>
    <p:embeddedFont>
      <p:font typeface="Playwrite GB S"/>
      <p:regular r:id="rId25"/>
      <p:italic r:id="rId26"/>
    </p:embeddedFont>
    <p:embeddedFont>
      <p:font typeface="Playwrite GB J"/>
      <p:regular r:id="rId27"/>
      <p:italic r:id="rId28"/>
    </p:embeddedFont>
    <p:embeddedFont>
      <p:font typeface="Playwrite DE Grund"/>
      <p:regular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93F7D8F7-7263-4C94-8746-2683B5481E9A}">
  <a:tblStyle styleId="{93F7D8F7-7263-4C94-8746-2683B5481E9A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slide" Target="slides/slide17.xml"/><Relationship Id="rId23" Type="http://schemas.openxmlformats.org/officeDocument/2006/relationships/slide" Target="slides/slide1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2.xml"/><Relationship Id="rId26" Type="http://schemas.openxmlformats.org/officeDocument/2006/relationships/font" Target="fonts/PlaywriteGBS-italic.fntdata"/><Relationship Id="rId25" Type="http://schemas.openxmlformats.org/officeDocument/2006/relationships/font" Target="fonts/PlaywriteGBS-regular.fntdata"/><Relationship Id="rId28" Type="http://schemas.openxmlformats.org/officeDocument/2006/relationships/font" Target="fonts/PlaywriteGBJ-italic.fntdata"/><Relationship Id="rId27" Type="http://schemas.openxmlformats.org/officeDocument/2006/relationships/font" Target="fonts/PlaywriteGBJ-regular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29" Type="http://schemas.openxmlformats.org/officeDocument/2006/relationships/font" Target="fonts/PlaywriteDEGrund-regular.fntdata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fe8f53892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2fe8f53892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7c4e442b0f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7c4e442b0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37abd72509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37abd72509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fe8f53892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fe8f53892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fe8f538922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fe8f538922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2fe8f538922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2fe8f538922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fe8f538922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fe8f538922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fe8f53892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fe8f53892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7c4e442b0f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7c4e442b0f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7af40ec55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37af40ec55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2fe8f538922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2fe8f538922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fe8f538922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2fe8f538922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7c4e442b0f_0_16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g37c4e442b0f_0_1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fe8f538922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2fe8f538922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fe8f538922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2fe8f538922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7c4e442b0f_0_6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0" name="Google Shape;200;g37c4e442b0f_0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6" name="Google Shape;56;p1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7" name="Google Shape;57;p14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311701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4832401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9" name="Google Shape;69;p17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9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/>
          <p:nvPr>
            <p:ph type="title"/>
          </p:nvPr>
        </p:nvSpPr>
        <p:spPr>
          <a:xfrm>
            <a:off x="490251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3" name="Google Shape;83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4" name="Google Shape;84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5" name="Google Shape;85;p21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88" name="Google Shape;88;p22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rgbClr val="D9EAD3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9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B6D7A8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/>
          <p:nvPr>
            <p:ph type="ctrTitle"/>
          </p:nvPr>
        </p:nvSpPr>
        <p:spPr>
          <a:xfrm>
            <a:off x="311700" y="303225"/>
            <a:ext cx="8520600" cy="98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Welcome to Year 3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00" name="Google Shape;100;p25"/>
          <p:cNvSpPr txBox="1"/>
          <p:nvPr>
            <p:ph idx="1" type="subTitle"/>
          </p:nvPr>
        </p:nvSpPr>
        <p:spPr>
          <a:xfrm>
            <a:off x="311700" y="395450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Mrs Christman, Miss Tamzin, Mr Daniel and Mr Yeowell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pic>
        <p:nvPicPr>
          <p:cNvPr id="101" name="Google Shape;10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950" y="1439550"/>
            <a:ext cx="2248100" cy="226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What do you need for Year 3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07" name="Google Shape;107;p26"/>
          <p:cNvSpPr txBox="1"/>
          <p:nvPr>
            <p:ph idx="1" type="body"/>
          </p:nvPr>
        </p:nvSpPr>
        <p:spPr>
          <a:xfrm>
            <a:off x="311700" y="1152475"/>
            <a:ext cx="70611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250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410"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-362117" lvl="0" marL="457200" rtl="0" algn="l">
              <a:spcBef>
                <a:spcPts val="1200"/>
              </a:spcBef>
              <a:spcAft>
                <a:spcPts val="0"/>
              </a:spcAft>
              <a:buSzPct val="100000"/>
              <a:buFont typeface="Playwrite GB S"/>
              <a:buChar char="●"/>
            </a:pPr>
            <a:r>
              <a:rPr lang="en" sz="8410">
                <a:latin typeface="Playwrite GB S"/>
                <a:ea typeface="Playwrite GB S"/>
                <a:cs typeface="Playwrite GB S"/>
                <a:sym typeface="Playwrite GB S"/>
              </a:rPr>
              <a:t>Water bottle</a:t>
            </a:r>
            <a:endParaRPr sz="8410"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S"/>
              <a:buChar char="●"/>
            </a:pPr>
            <a:r>
              <a:rPr lang="en" sz="8410">
                <a:latin typeface="Playwrite GB S"/>
                <a:ea typeface="Playwrite GB S"/>
                <a:cs typeface="Playwrite GB S"/>
                <a:sym typeface="Playwrite GB S"/>
              </a:rPr>
              <a:t>Named clothing</a:t>
            </a:r>
            <a:endParaRPr sz="8410"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S"/>
              <a:buChar char="●"/>
            </a:pPr>
            <a:r>
              <a:rPr lang="en" sz="8410">
                <a:latin typeface="Playwrite GB S"/>
                <a:ea typeface="Playwrite GB S"/>
                <a:cs typeface="Playwrite GB S"/>
                <a:sym typeface="Playwrite GB S"/>
              </a:rPr>
              <a:t>OPAL- need wellies and rain clothes- out in all weather!</a:t>
            </a:r>
            <a:endParaRPr sz="8410"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S"/>
              <a:buChar char="●"/>
            </a:pPr>
            <a:r>
              <a:rPr lang="en" sz="8410">
                <a:latin typeface="Playwrite GB S"/>
                <a:ea typeface="Playwrite GB S"/>
                <a:cs typeface="Playwrite GB S"/>
                <a:sym typeface="Playwrite GB S"/>
              </a:rPr>
              <a:t>Uniform reminder</a:t>
            </a:r>
            <a:endParaRPr sz="8410"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S"/>
              <a:buChar char="●"/>
            </a:pPr>
            <a:r>
              <a:rPr lang="en" sz="8410">
                <a:latin typeface="Playwrite GB S"/>
                <a:ea typeface="Playwrite GB S"/>
                <a:cs typeface="Playwrite GB S"/>
                <a:sym typeface="Playwrite GB S"/>
              </a:rPr>
              <a:t>Hair bands </a:t>
            </a:r>
            <a:endParaRPr sz="8410"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-362117" lvl="0" marL="457200" rtl="0" algn="l">
              <a:spcBef>
                <a:spcPts val="0"/>
              </a:spcBef>
              <a:spcAft>
                <a:spcPts val="0"/>
              </a:spcAft>
              <a:buSzPct val="100000"/>
              <a:buFont typeface="Playwrite GB S"/>
              <a:buChar char="●"/>
            </a:pPr>
            <a:r>
              <a:rPr lang="en" sz="8410">
                <a:latin typeface="Playwrite GB S"/>
                <a:ea typeface="Playwrite GB S"/>
                <a:cs typeface="Playwrite GB S"/>
                <a:sym typeface="Playwrite GB S"/>
              </a:rPr>
              <a:t>Reading book in school every day </a:t>
            </a:r>
            <a:endParaRPr sz="8410"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7"/>
          <p:cNvPicPr preferRelativeResize="0"/>
          <p:nvPr/>
        </p:nvPicPr>
        <p:blipFill rotWithShape="1">
          <a:blip r:embed="rId3">
            <a:alphaModFix/>
          </a:blip>
          <a:srcRect b="0" l="0" r="43842" t="0"/>
          <a:stretch/>
        </p:blipFill>
        <p:spPr>
          <a:xfrm>
            <a:off x="342175" y="143800"/>
            <a:ext cx="3174876" cy="4828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143800"/>
            <a:ext cx="4142050" cy="3660000"/>
          </a:xfrm>
          <a:prstGeom prst="rect">
            <a:avLst/>
          </a:prstGeom>
          <a:noFill/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14" name="Google Shape;114;p27"/>
          <p:cNvSpPr txBox="1"/>
          <p:nvPr/>
        </p:nvSpPr>
        <p:spPr>
          <a:xfrm>
            <a:off x="4572000" y="3803800"/>
            <a:ext cx="4304700" cy="13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latin typeface="Playwrite GB J"/>
                <a:ea typeface="Playwrite GB J"/>
                <a:cs typeface="Playwrite GB J"/>
                <a:sym typeface="Playwrite GB J"/>
              </a:rPr>
              <a:t>Hair longer than shoulder length must be tied back everyday.</a:t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latin typeface="Playwrite GB J"/>
                <a:ea typeface="Playwrite GB J"/>
                <a:cs typeface="Playwrite GB J"/>
                <a:sym typeface="Playwrite GB J"/>
              </a:rPr>
              <a:t>Uniforms must not be mix and matched For example green jumpers must not be worn with black bottoms.</a:t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10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Google Classroom</a:t>
            </a:r>
            <a:endParaRPr/>
          </a:p>
        </p:txBody>
      </p:sp>
      <p:sp>
        <p:nvSpPr>
          <p:cNvPr id="120" name="Google Shape;120;p28"/>
          <p:cNvSpPr txBox="1"/>
          <p:nvPr>
            <p:ph idx="1" type="body"/>
          </p:nvPr>
        </p:nvSpPr>
        <p:spPr>
          <a:xfrm>
            <a:off x="311700" y="1152475"/>
            <a:ext cx="7061100" cy="291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41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PE days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26" name="Google Shape;126;p29"/>
          <p:cNvSpPr txBox="1"/>
          <p:nvPr/>
        </p:nvSpPr>
        <p:spPr>
          <a:xfrm>
            <a:off x="391000" y="1383450"/>
            <a:ext cx="8441400" cy="237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Matt on a Tuesday afternoon</a:t>
            </a:r>
            <a:endParaRPr sz="2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 </a:t>
            </a:r>
            <a:endParaRPr sz="2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Mrs Christman on a Thursday afternoon  </a:t>
            </a:r>
            <a:endParaRPr sz="2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7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The children need to wear active wear and trainers. </a:t>
            </a:r>
            <a:endParaRPr sz="2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pic>
        <p:nvPicPr>
          <p:cNvPr id="127" name="Google Shape;127;p29" title="P.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36350" y="16920"/>
            <a:ext cx="1496051" cy="2244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School Rules 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pic>
        <p:nvPicPr>
          <p:cNvPr id="133" name="Google Shape;13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7700" y="263200"/>
            <a:ext cx="5794601" cy="461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Behaviour 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pic>
        <p:nvPicPr>
          <p:cNvPr id="139" name="Google Shape;13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9600" y="159525"/>
            <a:ext cx="5890525" cy="467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Values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pic>
        <p:nvPicPr>
          <p:cNvPr id="145" name="Google Shape;145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40723" y="132250"/>
            <a:ext cx="5991575" cy="4858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33"/>
          <p:cNvSpPr txBox="1"/>
          <p:nvPr>
            <p:ph type="title"/>
          </p:nvPr>
        </p:nvSpPr>
        <p:spPr>
          <a:xfrm>
            <a:off x="311700" y="445025"/>
            <a:ext cx="1907400" cy="128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What will your child be learning?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51" name="Google Shape;151;p33"/>
          <p:cNvSpPr txBox="1"/>
          <p:nvPr/>
        </p:nvSpPr>
        <p:spPr>
          <a:xfrm>
            <a:off x="986675" y="1290150"/>
            <a:ext cx="6043200" cy="256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id="152" name="Google Shape;152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52663" y="14275"/>
            <a:ext cx="6791325" cy="5114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4"/>
          <p:cNvSpPr txBox="1"/>
          <p:nvPr>
            <p:ph type="title"/>
          </p:nvPr>
        </p:nvSpPr>
        <p:spPr>
          <a:xfrm>
            <a:off x="135350" y="0"/>
            <a:ext cx="3656100" cy="128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This term: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58" name="Google Shape;158;p34"/>
          <p:cNvSpPr txBox="1"/>
          <p:nvPr/>
        </p:nvSpPr>
        <p:spPr>
          <a:xfrm>
            <a:off x="986675" y="1290150"/>
            <a:ext cx="6043200" cy="256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  <p:graphicFrame>
        <p:nvGraphicFramePr>
          <p:cNvPr id="159" name="Google Shape;159;p34"/>
          <p:cNvGraphicFramePr/>
          <p:nvPr/>
        </p:nvGraphicFramePr>
        <p:xfrm>
          <a:off x="1328050" y="512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{93F7D8F7-7263-4C94-8746-2683B5481E9A}</a:tableStyleId>
              </a:tblPr>
              <a:tblGrid>
                <a:gridCol w="3853825"/>
                <a:gridCol w="3853825"/>
              </a:tblGrid>
              <a:tr h="2426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Bravery Vs Fear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A Twist in the Tale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CCCCC"/>
                    </a:solidFill>
                  </a:tcPr>
                </a:tc>
              </a:tr>
              <a:tr h="3768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What secrets can the Stone Age tell us about life long ago?	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</a:tr>
              <a:tr h="428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What makes North America special, from its countries and cities to its landscapes and climate?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4CCCC"/>
                    </a:solidFill>
                  </a:tcPr>
                </a:tc>
              </a:tr>
              <a:tr h="2426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can we move and control in games?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can we balance and travel in different ways?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242675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Fundamentals / Ball Skills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Gymnastics / Tag Rugby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4282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do Christians show that reconciliation with God and others is important?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does a Muslim show their submission and obedience to Allah?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9DAF8"/>
                    </a:solidFill>
                  </a:tcPr>
                </a:tc>
              </a:tr>
              <a:tr h="4282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can I help everyone feel valued and included?	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2E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do our choices and feelings help us stay happy and healthy? 	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2E9"/>
                    </a:solidFill>
                  </a:tcPr>
                </a:tc>
              </a:tr>
              <a:tr h="2751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does my body help me move, grow, and stay healthy?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6B8A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do pushes, pulls, and magnets make things move?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6B8AF"/>
                    </a:solidFill>
                  </a:tcPr>
                </a:tc>
              </a:tr>
              <a:tr h="3768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Are all landscape paintings created on location?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4A7D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4A7D6"/>
                    </a:solidFill>
                  </a:tcPr>
                </a:tc>
              </a:tr>
              <a:tr h="42825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can we bring the beats and rhythms of South Africa to life with instruments?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5A6B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5A6BD"/>
                    </a:solidFill>
                  </a:tcPr>
                </a:tc>
              </a:tr>
              <a:tr h="4282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6D9EEB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can we bring the magical dream worlds to life through pop-up book design?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3768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2C4C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2C4C9"/>
                    </a:solidFill>
                  </a:tcPr>
                </a:tc>
              </a:tr>
              <a:tr h="275100"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do computers work together to share information?	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000">
                          <a:latin typeface="Playwrite GB S"/>
                          <a:ea typeface="Playwrite GB S"/>
                          <a:cs typeface="Playwrite GB S"/>
                          <a:sym typeface="Playwrite GB S"/>
                        </a:rPr>
                        <a:t>How can we tell a story using stop-motion animation?	</a:t>
                      </a:r>
                      <a:endParaRPr b="1" sz="1000">
                        <a:latin typeface="Playwrite GB S"/>
                        <a:ea typeface="Playwrite GB S"/>
                        <a:cs typeface="Playwrite GB S"/>
                        <a:sym typeface="Playwrite GB S"/>
                      </a:endParaRPr>
                    </a:p>
                  </a:txBody>
                  <a:tcPr marT="19050" marB="19050" marR="28575" marL="28575" anchor="ctr">
                    <a:lnL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AD1D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5"/>
          <p:cNvSpPr txBox="1"/>
          <p:nvPr>
            <p:ph type="title"/>
          </p:nvPr>
        </p:nvSpPr>
        <p:spPr>
          <a:xfrm>
            <a:off x="311700" y="445025"/>
            <a:ext cx="2025000" cy="92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Timetable for this term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graphicFrame>
        <p:nvGraphicFramePr>
          <p:cNvPr id="165" name="Google Shape;165;p35"/>
          <p:cNvGraphicFramePr/>
          <p:nvPr/>
        </p:nvGraphicFramePr>
        <p:xfrm>
          <a:off x="2856400" y="789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{93F7D8F7-7263-4C94-8746-2683B5481E9A}</a:tableStyleId>
              </a:tblPr>
              <a:tblGrid>
                <a:gridCol w="1030875"/>
                <a:gridCol w="1030875"/>
                <a:gridCol w="1030875"/>
                <a:gridCol w="1030875"/>
                <a:gridCol w="1030875"/>
                <a:gridCol w="1030875"/>
              </a:tblGrid>
              <a:tr h="292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19050" marB="19050" marR="28575" marL="28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Monday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Tuesday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Wednesday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Thursday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Friday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3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8:45 - 9:10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Registration/ Four from before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450"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9:10 - 10:00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Handwriting, Spelling,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Handwriting, Spelling,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 Spelling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Spelling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Handwriting Spelling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Reading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450">
                <a:tc vMerge="1"/>
                <a:tc vMerge="1"/>
                <a:tc vMerge="1"/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Thoughtful Thursday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10:00 - 10:10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10:10 - 11:00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English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34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11:00 - 11:10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Hollybush Hike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11:10 - 12:00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Maths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12:00 - 12:45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Lunch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2CC"/>
                    </a:solidFill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12:45 - 1:00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PPA- P.E. with Matt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Class 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1:00 - 1:50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Computing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RE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P.E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History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1:50 - 2:00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Breaktime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EAD3"/>
                    </a:solidFill>
                  </a:tcPr>
                </a:tc>
              </a:tr>
              <a:tr h="4434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2:00 - 2:50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Art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PPA Cover KR - PSHE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A86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Leadership-KR MFL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A86E8"/>
                    </a:solidFill>
                  </a:tcPr>
                </a:tc>
                <a:tc rowSpan="2"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Science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Music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2:50 - 3:10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Assembly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Assembly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A86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Assembly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CCCCCC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4A86E8"/>
                    </a:solidFill>
                  </a:tcPr>
                </a:tc>
                <a:tc vMerge="1"/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Assembly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24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3:10 - 3:15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Playwrite GB J"/>
                          <a:ea typeface="Playwrite GB J"/>
                          <a:cs typeface="Playwrite GB J"/>
                          <a:sym typeface="Playwrite GB J"/>
                        </a:rPr>
                        <a:t>Home</a:t>
                      </a:r>
                      <a:endParaRPr sz="1000">
                        <a:latin typeface="Playwrite GB J"/>
                        <a:ea typeface="Playwrite GB J"/>
                        <a:cs typeface="Playwrite GB J"/>
                        <a:sym typeface="Playwrite GB J"/>
                      </a:endParaRPr>
                    </a:p>
                  </a:txBody>
                  <a:tcPr marT="19050" marB="19050" marR="28575" marL="28575" anchor="b">
                    <a:lnL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What can you do to support your child?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71" name="Google Shape;171;p36"/>
          <p:cNvSpPr txBox="1"/>
          <p:nvPr/>
        </p:nvSpPr>
        <p:spPr>
          <a:xfrm>
            <a:off x="235125" y="1017725"/>
            <a:ext cx="8758500" cy="339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Spelling will be sent home by google classroom.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Reading- 10 minutes every night 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TTRS- 10 minutes every night (log in details in reading record)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Challenge tasks will be added to google classroom every week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Attendance 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Punctuality 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E-safety KS2 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77" name="Google Shape;177;p37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• Children must not publish images of other pupils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• Please ensure your child is using their device under your supervision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• Minimum ages for Instagram (13+), WhatsApp (16+), Facebook (13+),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Snapchat (13+)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• We will contact you if we suspect a pupil is misusing their device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• Talk about your child’s eSafety with them so they know they can come to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you or any school adult with problems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• It is important that pupils feel safe to discuss worries and that they will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not lose access to their device if they do make a mistake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8"/>
          <p:cNvSpPr txBox="1"/>
          <p:nvPr>
            <p:ph type="title"/>
          </p:nvPr>
        </p:nvSpPr>
        <p:spPr>
          <a:xfrm>
            <a:off x="-306082" y="103747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45720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sz="3200">
                <a:latin typeface="Playwrite DE Grund"/>
                <a:ea typeface="Playwrite DE Grund"/>
                <a:cs typeface="Playwrite DE Grund"/>
                <a:sym typeface="Playwrite DE Grund"/>
              </a:rPr>
              <a:t>How will we communicate with you?</a:t>
            </a:r>
            <a:endParaRPr sz="3200"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  <p:sp>
        <p:nvSpPr>
          <p:cNvPr id="183" name="Google Shape;183;p38"/>
          <p:cNvSpPr txBox="1"/>
          <p:nvPr/>
        </p:nvSpPr>
        <p:spPr>
          <a:xfrm>
            <a:off x="1190389" y="1153507"/>
            <a:ext cx="9657000" cy="508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4572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0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38"/>
          <p:cNvSpPr txBox="1"/>
          <p:nvPr/>
        </p:nvSpPr>
        <p:spPr>
          <a:xfrm>
            <a:off x="189676" y="772088"/>
            <a:ext cx="8745000" cy="397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Arbor - </a:t>
            </a:r>
            <a:r>
              <a:rPr i="0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Key communications (e.g. </a:t>
            </a:r>
            <a:r>
              <a:rPr i="1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daily messages, letters</a:t>
            </a:r>
            <a:r>
              <a:rPr i="0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) and is also how you will make any necessary payments to the school. </a:t>
            </a:r>
            <a:endParaRPr sz="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Social Media </a:t>
            </a:r>
            <a:r>
              <a:rPr i="0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– Like and follow Hollybush Primary School on Facebook and Instagram</a:t>
            </a:r>
            <a:endParaRPr sz="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Newsletter</a:t>
            </a:r>
            <a:r>
              <a:rPr i="0" lang="en" sz="19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 – The Hollybush Bulletin emailed home fortnightly </a:t>
            </a:r>
            <a:endParaRPr sz="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9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1700" u="none" cap="none" strike="noStrike">
                <a:solidFill>
                  <a:schemeClr val="dk2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We will be available to speak to you before/ after school but please be aware this is often a busy time. We are always happy to call or email you or arrange a suitable time for a meeting (face to face or via phone call).</a:t>
            </a:r>
            <a:endParaRPr i="0" sz="1700" u="none" cap="none" strike="noStrike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2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concerns - direct to us, please don’t use social media </a:t>
            </a:r>
            <a:endParaRPr sz="17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1800" u="none" cap="none" strike="noStrike">
              <a:solidFill>
                <a:schemeClr val="dk1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9"/>
          <p:cNvSpPr txBox="1"/>
          <p:nvPr>
            <p:ph type="title"/>
          </p:nvPr>
        </p:nvSpPr>
        <p:spPr>
          <a:xfrm>
            <a:off x="311700" y="4009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Other information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90" name="Google Shape;190;p39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Trips -TBC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Swimming. During the summer term. Day not yet decided. This will count as their second P.E day. 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9EAD3"/>
        </a:solidFill>
      </p:bgPr>
    </p:bg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laywrite GB S"/>
                <a:ea typeface="Playwrite GB S"/>
                <a:cs typeface="Playwrite GB S"/>
                <a:sym typeface="Playwrite GB S"/>
              </a:rPr>
              <a:t>Safeguarding</a:t>
            </a:r>
            <a:endParaRPr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sp>
        <p:nvSpPr>
          <p:cNvPr id="196" name="Google Shape;196;p40"/>
          <p:cNvSpPr txBox="1"/>
          <p:nvPr/>
        </p:nvSpPr>
        <p:spPr>
          <a:xfrm>
            <a:off x="90525" y="1077900"/>
            <a:ext cx="8844000" cy="31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Safeguarding is </a:t>
            </a: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everyone's</a:t>
            </a: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 responsibility. 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Mr Fisher- Designated Safeguarding Lead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Mrs Cracknell- Deputy Designated Safeguarding Lead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Miss Borgeat- </a:t>
            </a: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Deputy Designated Safeguarding Lead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Mrs Richardson- </a:t>
            </a: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Deputy Designated Safeguarding Lead 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Playwrite GB S"/>
                <a:ea typeface="Playwrite GB S"/>
                <a:cs typeface="Playwrite GB S"/>
                <a:sym typeface="Playwrite GB S"/>
              </a:rPr>
              <a:t>Mrs Sally Poole-Deputy Designated Safeguarding Lead </a:t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Playwrite GB S"/>
              <a:ea typeface="Playwrite GB S"/>
              <a:cs typeface="Playwrite GB S"/>
              <a:sym typeface="Playwrite GB S"/>
            </a:endParaRPr>
          </a:p>
        </p:txBody>
      </p:sp>
      <p:pic>
        <p:nvPicPr>
          <p:cNvPr id="197" name="Google Shape;197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10425" y="165795"/>
            <a:ext cx="2341850" cy="253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41"/>
          <p:cNvSpPr txBox="1"/>
          <p:nvPr/>
        </p:nvSpPr>
        <p:spPr>
          <a:xfrm>
            <a:off x="1762699" y="1035585"/>
            <a:ext cx="5673600" cy="3047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4800" u="none" cap="none" strike="noStrike">
                <a:solidFill>
                  <a:srgbClr val="000000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Thank you for coming!</a:t>
            </a:r>
            <a:endParaRPr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0" sz="4800" u="none" cap="none" strike="noStrike">
              <a:solidFill>
                <a:srgbClr val="000000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0" lang="en" sz="4800" u="none" cap="none" strike="noStrike">
                <a:solidFill>
                  <a:srgbClr val="000000"/>
                </a:solidFill>
                <a:latin typeface="Playwrite DE Grund"/>
                <a:ea typeface="Playwrite DE Grund"/>
                <a:cs typeface="Playwrite DE Grund"/>
                <a:sym typeface="Playwrite DE Grund"/>
              </a:rPr>
              <a:t>Any questions? </a:t>
            </a:r>
            <a:endParaRPr i="0" sz="4800" u="none" cap="none" strike="noStrike">
              <a:solidFill>
                <a:srgbClr val="000000"/>
              </a:solidFill>
              <a:latin typeface="Playwrite DE Grund"/>
              <a:ea typeface="Playwrite DE Grund"/>
              <a:cs typeface="Playwrite DE Grund"/>
              <a:sym typeface="Playwrite DE Gru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